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326" r:id="rId5"/>
    <p:sldId id="261" r:id="rId6"/>
    <p:sldId id="282" r:id="rId7"/>
    <p:sldId id="262" r:id="rId8"/>
    <p:sldId id="327" r:id="rId9"/>
    <p:sldId id="287" r:id="rId10"/>
    <p:sldId id="295" r:id="rId11"/>
    <p:sldId id="328" r:id="rId12"/>
    <p:sldId id="285" r:id="rId13"/>
    <p:sldId id="325" r:id="rId14"/>
    <p:sldId id="286" r:id="rId15"/>
    <p:sldId id="318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tags" Target="tags/tag20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slide" Target="slides/slide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3B4-64DF-4F9E-A382-8C04E1014C33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1FDE-A3F3-4756-A356-A869DD65A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DB3B4-64DF-4F9E-A382-8C04E1014C33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1FDE-A3F3-4756-A356-A869DD65A5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Relationship Id="rId3" Type="http://schemas.openxmlformats.org/officeDocument/2006/relationships/video" Target="file:///D:\Downloads\&#1055;&#1088;&#1086;&#1077;&#1082;&#1090;_02-06_Full%20HD%201080p_MEDIUM_FR30.mp4" TargetMode="Ex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5.xml" /><Relationship Id="rId11" Type="http://schemas.openxmlformats.org/officeDocument/2006/relationships/image" Target="../media/image2.jpeg" /><Relationship Id="rId12" Type="http://schemas.openxmlformats.org/officeDocument/2006/relationships/tags" Target="../tags/tag6.xml" /><Relationship Id="rId2" Type="http://schemas.openxmlformats.org/officeDocument/2006/relationships/tags" Target="../tags/tag1.xml" /><Relationship Id="rId3" Type="http://schemas.openxmlformats.org/officeDocument/2006/relationships/image" Target="../media/image26.png" /><Relationship Id="rId4" Type="http://schemas.openxmlformats.org/officeDocument/2006/relationships/tags" Target="../tags/tag2.xml" /><Relationship Id="rId5" Type="http://schemas.openxmlformats.org/officeDocument/2006/relationships/image" Target="../media/image27.jpeg" /><Relationship Id="rId6" Type="http://schemas.openxmlformats.org/officeDocument/2006/relationships/tags" Target="../tags/tag3.xml" /><Relationship Id="rId7" Type="http://schemas.openxmlformats.org/officeDocument/2006/relationships/image" Target="../media/image28.jpeg" /><Relationship Id="rId8" Type="http://schemas.openxmlformats.org/officeDocument/2006/relationships/tags" Target="../tags/tag4.xml" /><Relationship Id="rId9" Type="http://schemas.openxmlformats.org/officeDocument/2006/relationships/image" Target="../media/image2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image" Target="../media/image30.jpeg" /><Relationship Id="rId5" Type="http://schemas.openxmlformats.org/officeDocument/2006/relationships/tags" Target="../tags/tag9.xml" /><Relationship Id="rId6" Type="http://schemas.openxmlformats.org/officeDocument/2006/relationships/video" Target="file:///D:\Downloads\4bc3de87-f06e-4371-96d8-6e8f086ba2ae.MP4" TargetMode="Externa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4.xml" /><Relationship Id="rId11" Type="http://schemas.openxmlformats.org/officeDocument/2006/relationships/image" Target="../media/image2.jpeg" /><Relationship Id="rId12" Type="http://schemas.openxmlformats.org/officeDocument/2006/relationships/tags" Target="../tags/tag15.xml" /><Relationship Id="rId2" Type="http://schemas.openxmlformats.org/officeDocument/2006/relationships/tags" Target="../tags/tag10.xml" /><Relationship Id="rId3" Type="http://schemas.openxmlformats.org/officeDocument/2006/relationships/image" Target="../media/image26.png" /><Relationship Id="rId4" Type="http://schemas.openxmlformats.org/officeDocument/2006/relationships/tags" Target="../tags/tag11.xml" /><Relationship Id="rId5" Type="http://schemas.openxmlformats.org/officeDocument/2006/relationships/image" Target="../media/image27.jpeg" /><Relationship Id="rId6" Type="http://schemas.openxmlformats.org/officeDocument/2006/relationships/tags" Target="../tags/tag12.xml" /><Relationship Id="rId7" Type="http://schemas.openxmlformats.org/officeDocument/2006/relationships/image" Target="../media/image28.jpeg" /><Relationship Id="rId8" Type="http://schemas.openxmlformats.org/officeDocument/2006/relationships/tags" Target="../tags/tag13.xml" /><Relationship Id="rId9" Type="http://schemas.openxmlformats.org/officeDocument/2006/relationships/image" Target="../media/image2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6.xml" /><Relationship Id="rId3" Type="http://schemas.openxmlformats.org/officeDocument/2006/relationships/image" Target="../media/image31.jpeg" /><Relationship Id="rId4" Type="http://schemas.openxmlformats.org/officeDocument/2006/relationships/tags" Target="../tags/tag17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8.xml" /><Relationship Id="rId3" Type="http://schemas.openxmlformats.org/officeDocument/2006/relationships/image" Target="../media/image32.jpeg" /><Relationship Id="rId4" Type="http://schemas.openxmlformats.org/officeDocument/2006/relationships/tags" Target="../tags/tag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Relationship Id="rId5" Type="http://schemas.openxmlformats.org/officeDocument/2006/relationships/image" Target="../media/image29.jpeg" /><Relationship Id="rId6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https://mlife.by/upload/iblock/384/384f6dad9deadb8bb171bb12871fcdc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25" y="0"/>
            <a:ext cx="9134475" cy="6867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Проект_02-06_Full HD 1080p_MEDIUM_FR30.mp4">
            <a:hlinkClick action="ppaction://media"/>
          </p:cNvPr>
          <p:cNvPicPr>
            <a:picLocks noGrp="1" noRot="1" noChangeAspect="1"/>
          </p:cNvPicPr>
          <p:nvPr>
            <p:ph idx="1"/>
            <a:videoFile r:link="rId3"/>
          </p:nvPr>
        </p:nvPicPr>
        <p:blipFill>
          <a:blip r:embed="rId2"/>
          <a:stretch>
            <a:fillRect/>
          </a:stretch>
        </p:blipFill>
        <p:spPr>
          <a:xfrm>
            <a:off x="251520" y="188640"/>
            <a:ext cx="8617362" cy="64630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Содержимое 6" descr="1695958017_gas-kvas-com-p-kartinki-ivan-tsarevich-i-serii-volk-34.png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/>
          <a:srcRect l="50372"/>
          <a:stretch>
            <a:fillRect/>
          </a:stretch>
        </p:blipFill>
        <p:spPr>
          <a:xfrm>
            <a:off x="323528" y="188640"/>
            <a:ext cx="4078556" cy="3528392"/>
          </a:xfrm>
        </p:spPr>
      </p:pic>
      <p:pic>
        <p:nvPicPr>
          <p:cNvPr id="9" name="Рисунок 8" descr="scale_1200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11760" y="3501008"/>
            <a:ext cx="4791437" cy="2932940"/>
          </a:xfrm>
          <a:prstGeom prst="rect">
            <a:avLst/>
          </a:prstGeom>
        </p:spPr>
      </p:pic>
      <p:pic>
        <p:nvPicPr>
          <p:cNvPr id="12" name="Рисунок 11" descr="1-kon-zlatogrivyiy.jp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95404" y="260648"/>
            <a:ext cx="4332571" cy="3096344"/>
          </a:xfrm>
          <a:prstGeom prst="rect">
            <a:avLst/>
          </a:prstGeom>
        </p:spPr>
      </p:pic>
      <p:pic>
        <p:nvPicPr>
          <p:cNvPr id="15" name="Рисунок 14" descr="2a52e68eba53a5ca36beaabf31e36fa4.jpe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23528" y="116632"/>
            <a:ext cx="8679724" cy="6408712"/>
          </a:xfrm>
          <a:prstGeom prst="rect">
            <a:avLst/>
          </a:prstGeom>
        </p:spPr>
      </p:pic>
      <p:pic>
        <p:nvPicPr>
          <p:cNvPr id="16" name="Picture 2" descr="https://mlife.by/upload/iblock/384/384f6dad9deadb8bb171bb12871fcdce.jp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9525" y="0"/>
            <a:ext cx="9134475" cy="6867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4bc3de87-f06e-4371-96d8-6e8f086ba2ae.MP4">
            <a:hlinkClick action="ppaction://media"/>
          </p:cNvPr>
          <p:cNvPicPr>
            <a:picLocks noGrp="1" noRot="1" noChangeAspect="1"/>
          </p:cNvPicPr>
          <p:nvPr>
            <p:ph idx="1"/>
            <a:videoFile r:link="rId6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1521" y="98631"/>
            <a:ext cx="8664962" cy="64987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Содержимое 6" descr="1695958017_gas-kvas-com-p-kartinki-ivan-tsarevich-i-serii-volk-34.png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/>
          <a:srcRect l="50372"/>
          <a:stretch>
            <a:fillRect/>
          </a:stretch>
        </p:blipFill>
        <p:spPr>
          <a:xfrm>
            <a:off x="323528" y="188640"/>
            <a:ext cx="4078556" cy="3528392"/>
          </a:xfrm>
        </p:spPr>
      </p:pic>
      <p:pic>
        <p:nvPicPr>
          <p:cNvPr id="9" name="Рисунок 8" descr="scale_1200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11760" y="3501008"/>
            <a:ext cx="4791437" cy="2932940"/>
          </a:xfrm>
          <a:prstGeom prst="rect">
            <a:avLst/>
          </a:prstGeom>
        </p:spPr>
      </p:pic>
      <p:pic>
        <p:nvPicPr>
          <p:cNvPr id="12" name="Рисунок 11" descr="1-kon-zlatogrivyiy.jp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95404" y="260648"/>
            <a:ext cx="4332571" cy="3096344"/>
          </a:xfrm>
          <a:prstGeom prst="rect">
            <a:avLst/>
          </a:prstGeom>
        </p:spPr>
      </p:pic>
      <p:pic>
        <p:nvPicPr>
          <p:cNvPr id="15" name="Рисунок 14" descr="2a52e68eba53a5ca36beaabf31e36fa4.jpe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23528" y="116632"/>
            <a:ext cx="8679724" cy="6408712"/>
          </a:xfrm>
          <a:prstGeom prst="rect">
            <a:avLst/>
          </a:prstGeom>
        </p:spPr>
      </p:pic>
      <p:pic>
        <p:nvPicPr>
          <p:cNvPr id="16" name="Picture 2" descr="https://mlife.by/upload/iblock/384/384f6dad9deadb8bb171bb12871fcdce.jp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9525" y="0"/>
            <a:ext cx="9134475" cy="6867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Содержимое 5" descr="scale_1200.jpg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5536" y="188640"/>
            <a:ext cx="8448938" cy="6336704"/>
          </a:xfr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26" name="Picture 2" descr="http://gymn38.minsk.edu.by/sm_full.aspx?guid=7775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1" y="764704"/>
            <a:ext cx="9144000" cy="515815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Picture 2" descr="http://odaimport.demowww.com/content/documents/598/59731/Attaches/17234.jpg"/>
          <p:cNvPicPr>
            <a:picLocks noChangeAspect="1" noChangeArrowheads="1"/>
          </p:cNvPicPr>
          <p:nvPr/>
        </p:nvPicPr>
        <p:blipFill>
          <a:blip r:embed="rId2">
            <a:lum bright="86000" contrast="-56000"/>
          </a:blip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pic>
        <p:nvPicPr>
          <p:cNvPr id="6" name="Содержимое 5" descr="dcedbdea-b9ab-5f21-bd18-3d0d6938ede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3" y="116632"/>
            <a:ext cx="8712968" cy="6534726"/>
          </a:xfr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6562" name="Picture 2" descr="https://avatars.mds.yandex.net/get-mpic/5086514/img_id1006084072770614754.jpeg/ori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87824" y="1196752"/>
            <a:ext cx="3118847" cy="3960440"/>
          </a:xfrm>
          <a:prstGeom prst="rect">
            <a:avLst/>
          </a:prstGeom>
          <a:noFill/>
        </p:spPr>
      </p:pic>
      <p:pic>
        <p:nvPicPr>
          <p:cNvPr id="8" name="Рисунок 7" descr="023be3791975f3ae7b32d3fbb4f8c7f2_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60648"/>
            <a:ext cx="3240360" cy="3240360"/>
          </a:xfrm>
          <a:prstGeom prst="rect">
            <a:avLst/>
          </a:prstGeom>
        </p:spPr>
      </p:pic>
      <p:pic>
        <p:nvPicPr>
          <p:cNvPr id="9" name="Рисунок 8" descr="cc5cdc5e28a042f56a1daae21fa9df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3284984"/>
            <a:ext cx="3396619" cy="3356992"/>
          </a:xfrm>
          <a:prstGeom prst="rect">
            <a:avLst/>
          </a:prstGeom>
        </p:spPr>
      </p:pic>
      <p:pic>
        <p:nvPicPr>
          <p:cNvPr id="11" name="Рисунок 10" descr="31-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" y="419100"/>
            <a:ext cx="7696200" cy="601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Содержимое 3" descr="1657872568_20-flomaster-club-p-tufelka-zolushki-risunok-krasivo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60648"/>
            <a:ext cx="3182221" cy="3403883"/>
          </a:xfrm>
        </p:spPr>
      </p:pic>
      <p:pic>
        <p:nvPicPr>
          <p:cNvPr id="5" name="Рисунок 4" descr="1676665592_gas-kvas-com-p-kareta-zolushki-detskie-risunki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60648"/>
            <a:ext cx="4038676" cy="3290968"/>
          </a:xfrm>
          <a:prstGeom prst="rect">
            <a:avLst/>
          </a:prstGeom>
        </p:spPr>
      </p:pic>
      <p:pic>
        <p:nvPicPr>
          <p:cNvPr id="6" name="Рисунок 5" descr="ЗОЛУШКА_2_дл_ил.jpg"/>
          <p:cNvPicPr>
            <a:picLocks noChangeAspect="1"/>
          </p:cNvPicPr>
          <p:nvPr/>
        </p:nvPicPr>
        <p:blipFill>
          <a:blip r:embed="rId4"/>
          <a:srcRect l="25593"/>
          <a:stretch>
            <a:fillRect/>
          </a:stretch>
        </p:blipFill>
        <p:spPr>
          <a:xfrm>
            <a:off x="2915816" y="3284984"/>
            <a:ext cx="3456384" cy="3220717"/>
          </a:xfrm>
          <a:prstGeom prst="rect">
            <a:avLst/>
          </a:prstGeom>
        </p:spPr>
      </p:pic>
      <p:pic>
        <p:nvPicPr>
          <p:cNvPr id="8" name="Рисунок 7" descr="ca49b2d326d4c9983633abc4b1ba76e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Содержимое 3" descr="ebf77783c4bfb39f5a90a6b604b4bda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5" y="404664"/>
            <a:ext cx="5376597" cy="3744416"/>
          </a:xfrm>
        </p:spPr>
      </p:pic>
      <p:pic>
        <p:nvPicPr>
          <p:cNvPr id="5" name="Рисунок 4" descr="MV5BZDY0NTc0ZjYtNTFiMS00ZGJmLThkMTItMzllNzBmZjc3NDg4XkEyXkFqcGdeQXVyNTc0NjY1ODk@._V1_FMjpg_UX10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068960"/>
            <a:ext cx="4762434" cy="3600400"/>
          </a:xfrm>
          <a:prstGeom prst="rect">
            <a:avLst/>
          </a:prstGeom>
        </p:spPr>
      </p:pic>
      <p:pic>
        <p:nvPicPr>
          <p:cNvPr id="7" name="Рисунок 6" descr="619929-risunok-alenushka-i-bratets-ivanushka-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88640"/>
            <a:ext cx="8640960" cy="6480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Содержимое 3" descr="1673719006_gas-kvas-com-p-russkaya-pech-risunok-poetapno-posledovate-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60648"/>
            <a:ext cx="4512500" cy="3384375"/>
          </a:xfrm>
        </p:spPr>
      </p:pic>
      <p:pic>
        <p:nvPicPr>
          <p:cNvPr id="5" name="Рисунок 4" descr="523e42b496d711362c02fd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861048"/>
            <a:ext cx="4608512" cy="2636912"/>
          </a:xfrm>
          <a:prstGeom prst="rect">
            <a:avLst/>
          </a:prstGeom>
        </p:spPr>
      </p:pic>
      <p:pic>
        <p:nvPicPr>
          <p:cNvPr id="10" name="Рисунок 9" descr="scale_12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836712"/>
            <a:ext cx="3753544" cy="4437112"/>
          </a:xfrm>
          <a:prstGeom prst="rect">
            <a:avLst/>
          </a:prstGeom>
        </p:spPr>
      </p:pic>
      <p:pic>
        <p:nvPicPr>
          <p:cNvPr id="11" name="Рисунок 10" descr="c23f49db01eb83a11a41c74306fb8c6e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404812"/>
            <a:ext cx="8572500" cy="6048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 descr="1601764371.2476moaeuvmzhocrmk-m54qas-p_uf-idsbdygf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8640"/>
            <a:ext cx="3268257" cy="2834585"/>
          </a:xfrm>
          <a:prstGeom prst="rect">
            <a:avLst/>
          </a:prstGeom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3"/>
          <a:srcRect l="31582" r="9560"/>
          <a:stretch>
            <a:fillRect/>
          </a:stretch>
        </p:blipFill>
        <p:spPr>
          <a:xfrm>
            <a:off x="611560" y="3212976"/>
            <a:ext cx="4320480" cy="2821509"/>
          </a:xfrm>
          <a:prstGeom prst="rect">
            <a:avLst/>
          </a:prstGeom>
        </p:spPr>
      </p:pic>
      <p:pic>
        <p:nvPicPr>
          <p:cNvPr id="13" name="Рисунок 12" descr="i_0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548680"/>
            <a:ext cx="3874600" cy="5112568"/>
          </a:xfrm>
          <a:prstGeom prst="rect">
            <a:avLst/>
          </a:prstGeom>
        </p:spPr>
      </p:pic>
      <p:pic>
        <p:nvPicPr>
          <p:cNvPr id="15" name="Рисунок 14" descr="262a0ff76f25c7ce095cb1b388c9653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88640"/>
            <a:ext cx="8640960" cy="63367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Содержимое 5" descr="phpXAsdcV_razvitie-rechi.-konspekt_html_9e767c0a968f82f.png"/>
          <p:cNvPicPr>
            <a:picLocks noGrp="1" noChangeAspect="1"/>
          </p:cNvPicPr>
          <p:nvPr>
            <p:ph idx="1"/>
          </p:nvPr>
        </p:nvPicPr>
        <p:blipFill>
          <a:blip r:embed="rId2"/>
          <a:srcRect l="67070" t="632" r="925" b="65957"/>
          <a:stretch>
            <a:fillRect/>
          </a:stretch>
        </p:blipFill>
        <p:spPr>
          <a:xfrm>
            <a:off x="539552" y="404664"/>
            <a:ext cx="3600400" cy="2520280"/>
          </a:xfrm>
        </p:spPr>
      </p:pic>
      <p:pic>
        <p:nvPicPr>
          <p:cNvPr id="7" name="Рисунок 6" descr="phpXAsdcV_razvitie-rechi.-konspekt_html_9e767c0a968f82f.png"/>
          <p:cNvPicPr>
            <a:picLocks noChangeAspect="1"/>
          </p:cNvPicPr>
          <p:nvPr/>
        </p:nvPicPr>
        <p:blipFill>
          <a:blip r:embed="rId2"/>
          <a:srcRect l="65689" t="33915" r="973" b="33915"/>
          <a:stretch>
            <a:fillRect/>
          </a:stretch>
        </p:blipFill>
        <p:spPr>
          <a:xfrm>
            <a:off x="467544" y="3068960"/>
            <a:ext cx="3672408" cy="3281726"/>
          </a:xfrm>
          <a:prstGeom prst="rect">
            <a:avLst/>
          </a:prstGeom>
        </p:spPr>
      </p:pic>
      <p:pic>
        <p:nvPicPr>
          <p:cNvPr id="8" name="Рисунок 7" descr="phpXAsdcV_razvitie-rechi.-konspekt_html_9e767c0a968f82f.png"/>
          <p:cNvPicPr>
            <a:picLocks noChangeAspect="1"/>
          </p:cNvPicPr>
          <p:nvPr/>
        </p:nvPicPr>
        <p:blipFill>
          <a:blip r:embed="rId2"/>
          <a:srcRect l="33331" t="32453" r="34311" b="33915"/>
          <a:stretch>
            <a:fillRect/>
          </a:stretch>
        </p:blipFill>
        <p:spPr>
          <a:xfrm>
            <a:off x="4860032" y="332656"/>
            <a:ext cx="3822685" cy="2664296"/>
          </a:xfrm>
          <a:prstGeom prst="rect">
            <a:avLst/>
          </a:prstGeom>
        </p:spPr>
      </p:pic>
      <p:pic>
        <p:nvPicPr>
          <p:cNvPr id="9" name="Рисунок 8" descr="phpXAsdcV_razvitie-rechi.-konspekt_html_9e767c0a968f82f.png"/>
          <p:cNvPicPr>
            <a:picLocks noChangeAspect="1"/>
          </p:cNvPicPr>
          <p:nvPr/>
        </p:nvPicPr>
        <p:blipFill>
          <a:blip r:embed="rId2"/>
          <a:srcRect t="66085" r="66669"/>
          <a:stretch>
            <a:fillRect/>
          </a:stretch>
        </p:blipFill>
        <p:spPr>
          <a:xfrm>
            <a:off x="4644008" y="3284984"/>
            <a:ext cx="4221428" cy="2880320"/>
          </a:xfrm>
          <a:prstGeom prst="rect">
            <a:avLst/>
          </a:prstGeom>
        </p:spPr>
      </p:pic>
      <p:pic>
        <p:nvPicPr>
          <p:cNvPr id="10" name="Рисунок 9" descr="95a20837c30684c46fc868584d9fb59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37554"/>
            <a:ext cx="8496944" cy="59828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Содержимое 6" descr="1695958017_gas-kvas-com-p-kartinki-ivan-tsarevich-i-serii-volk-34.png"/>
          <p:cNvPicPr>
            <a:picLocks noGrp="1" noChangeAspect="1"/>
          </p:cNvPicPr>
          <p:nvPr>
            <p:ph idx="1"/>
          </p:nvPr>
        </p:nvPicPr>
        <p:blipFill>
          <a:blip r:embed="rId2"/>
          <a:srcRect l="50372"/>
          <a:stretch>
            <a:fillRect/>
          </a:stretch>
        </p:blipFill>
        <p:spPr>
          <a:xfrm>
            <a:off x="323528" y="188640"/>
            <a:ext cx="4078556" cy="3528392"/>
          </a:xfrm>
        </p:spPr>
      </p:pic>
      <p:pic>
        <p:nvPicPr>
          <p:cNvPr id="9" name="Рисунок 8" descr="scale_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501008"/>
            <a:ext cx="4791437" cy="2932940"/>
          </a:xfrm>
          <a:prstGeom prst="rect">
            <a:avLst/>
          </a:prstGeom>
        </p:spPr>
      </p:pic>
      <p:pic>
        <p:nvPicPr>
          <p:cNvPr id="12" name="Рисунок 11" descr="1-kon-zlatogrivyi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404" y="260648"/>
            <a:ext cx="4332571" cy="3096344"/>
          </a:xfrm>
          <a:prstGeom prst="rect">
            <a:avLst/>
          </a:prstGeom>
        </p:spPr>
      </p:pic>
      <p:pic>
        <p:nvPicPr>
          <p:cNvPr id="15" name="Рисунок 14" descr="2a52e68eba53a5ca36beaabf31e36fa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16632"/>
            <a:ext cx="8679724" cy="6408712"/>
          </a:xfrm>
          <a:prstGeom prst="rect">
            <a:avLst/>
          </a:prstGeom>
        </p:spPr>
      </p:pic>
      <p:pic>
        <p:nvPicPr>
          <p:cNvPr id="16" name="Picture 2" descr="https://mlife.by/upload/iblock/384/384f6dad9deadb8bb171bb12871fcdce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525" y="0"/>
            <a:ext cx="9134475" cy="6867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1"/>
</p:tagLst>
</file>

<file path=ppt/tags/tag10.xml><?xml version="1.0" encoding="utf-8"?>
<p:tagLst xmlns:p="http://schemas.openxmlformats.org/presentationml/2006/main">
  <p:tag name="AS_UNIQUEID" val="10"/>
</p:tagLst>
</file>

<file path=ppt/tags/tag11.xml><?xml version="1.0" encoding="utf-8"?>
<p:tagLst xmlns:p="http://schemas.openxmlformats.org/presentationml/2006/main">
  <p:tag name="AS_UNIQUEID" val="11"/>
</p:tagLst>
</file>

<file path=ppt/tags/tag12.xml><?xml version="1.0" encoding="utf-8"?>
<p:tagLst xmlns:p="http://schemas.openxmlformats.org/presentationml/2006/main">
  <p:tag name="AS_UNIQUEID" val="12"/>
</p:tagLst>
</file>

<file path=ppt/tags/tag13.xml><?xml version="1.0" encoding="utf-8"?>
<p:tagLst xmlns:p="http://schemas.openxmlformats.org/presentationml/2006/main">
  <p:tag name="AS_UNIQUEID" val="13"/>
</p:tagLst>
</file>

<file path=ppt/tags/tag14.xml><?xml version="1.0" encoding="utf-8"?>
<p:tagLst xmlns:p="http://schemas.openxmlformats.org/presentationml/2006/main">
  <p:tag name="AS_UNIQUEID" val="14"/>
</p:tagLst>
</file>

<file path=ppt/tags/tag15.xml><?xml version="1.0" encoding="utf-8"?>
<p:tagLst xmlns:p="http://schemas.openxmlformats.org/presentationml/2006/main">
  <p:tag name="AS_UNIQUEID" val="15"/>
</p:tagLst>
</file>

<file path=ppt/tags/tag16.xml><?xml version="1.0" encoding="utf-8"?>
<p:tagLst xmlns:p="http://schemas.openxmlformats.org/presentationml/2006/main">
  <p:tag name="AS_UNIQUEID" val="16"/>
</p:tagLst>
</file>

<file path=ppt/tags/tag17.xml><?xml version="1.0" encoding="utf-8"?>
<p:tagLst xmlns:p="http://schemas.openxmlformats.org/presentationml/2006/main">
  <p:tag name="AS_UNIQUEID" val="17"/>
</p:tagLst>
</file>

<file path=ppt/tags/tag18.xml><?xml version="1.0" encoding="utf-8"?>
<p:tagLst xmlns:p="http://schemas.openxmlformats.org/presentationml/2006/main">
  <p:tag name="AS_UNIQUEID" val="18"/>
</p:tagLst>
</file>

<file path=ppt/tags/tag19.xml><?xml version="1.0" encoding="utf-8"?>
<p:tagLst xmlns:p="http://schemas.openxmlformats.org/presentationml/2006/main">
  <p:tag name="AS_UNIQUEID" val="19"/>
</p:tagLst>
</file>

<file path=ppt/tags/tag2.xml><?xml version="1.0" encoding="utf-8"?>
<p:tagLst xmlns:p="http://schemas.openxmlformats.org/presentationml/2006/main">
  <p:tag name="AS_UNIQUEID" val="2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ags/tag3.xml><?xml version="1.0" encoding="utf-8"?>
<p:tagLst xmlns:p="http://schemas.openxmlformats.org/presentationml/2006/main">
  <p:tag name="AS_UNIQUEID" val="3"/>
</p:tagLst>
</file>

<file path=ppt/tags/tag4.xml><?xml version="1.0" encoding="utf-8"?>
<p:tagLst xmlns:p="http://schemas.openxmlformats.org/presentationml/2006/main">
  <p:tag name="AS_UNIQUEID" val="4"/>
</p:tagLst>
</file>

<file path=ppt/tags/tag5.xml><?xml version="1.0" encoding="utf-8"?>
<p:tagLst xmlns:p="http://schemas.openxmlformats.org/presentationml/2006/main">
  <p:tag name="AS_UNIQUEID" val="5"/>
</p:tagLst>
</file>

<file path=ppt/tags/tag6.xml><?xml version="1.0" encoding="utf-8"?>
<p:tagLst xmlns:p="http://schemas.openxmlformats.org/presentationml/2006/main">
  <p:tag name="AS_UNIQUEID" val="6"/>
</p:tagLst>
</file>

<file path=ppt/tags/tag7.xml><?xml version="1.0" encoding="utf-8"?>
<p:tagLst xmlns:p="http://schemas.openxmlformats.org/presentationml/2006/main">
  <p:tag name="AS_UNIQUEID" val="7"/>
</p:tagLst>
</file>

<file path=ppt/tags/tag8.xml><?xml version="1.0" encoding="utf-8"?>
<p:tagLst xmlns:p="http://schemas.openxmlformats.org/presentationml/2006/main">
  <p:tag name="AS_UNIQUEID" val="8"/>
</p:tagLst>
</file>

<file path=ppt/tags/tag9.xml><?xml version="1.0" encoding="utf-8"?>
<p:tagLst xmlns:p="http://schemas.openxmlformats.org/presentationml/2006/main">
  <p:tag name="AS_UNIQUEID" val="9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15</Slides>
  <Notes>0</Notes>
  <TotalTime>1782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18">
      <vt:lpstr>Arial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25 января 2018</dc:title>
  <dc:creator>Валентина</dc:creator>
  <cp:lastModifiedBy>МБДОУ №18</cp:lastModifiedBy>
  <cp:revision>158</cp:revision>
  <dcterms:created xsi:type="dcterms:W3CDTF">2018-01-10T09:51:25Z</dcterms:created>
  <dcterms:modified xsi:type="dcterms:W3CDTF">2024-11-20T09:48:16Z</dcterms:modified>
</cp:coreProperties>
</file>